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sldIdLst>
    <p:sldId id="342" r:id="rId5"/>
    <p:sldId id="351" r:id="rId6"/>
    <p:sldId id="352" r:id="rId7"/>
    <p:sldId id="349" r:id="rId8"/>
    <p:sldId id="354" r:id="rId9"/>
    <p:sldId id="355" r:id="rId10"/>
    <p:sldId id="356" r:id="rId11"/>
    <p:sldId id="35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0E54"/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5646"/>
  </p:normalViewPr>
  <p:slideViewPr>
    <p:cSldViewPr snapToGrid="0" snapToObjects="1" showGuides="1">
      <p:cViewPr varScale="1">
        <p:scale>
          <a:sx n="111" d="100"/>
          <a:sy n="111" d="100"/>
        </p:scale>
        <p:origin x="456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12/7/2022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e3Yko5P6RWdzjCJRPNYrDjv5CbFGzi5t/edit?usp=share_link&amp;ouid=109767145271517920218&amp;rtpof=true&amp;sd=true" TargetMode="External"/><Relationship Id="rId2" Type="http://schemas.openxmlformats.org/officeDocument/2006/relationships/hyperlink" Target="https://docs.google.com/spreadsheets/d/1kTk_H8IFx5QprDwiK5b47dtUThOXDCNqWOBGGDFvSIY/edit?usp=share_link" TargetMode="Externa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docs.google.com/spreadsheets/d/1asIh1UTHyqPzNftbGSBvAy1MgnJJQEhp/edit?usp=share_link&amp;ouid=109767145271517920218&amp;rtpof=true&amp;sd=tru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PADMINI MANOHARAN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sz="3200" dirty="0"/>
              <a:t>To do exploratory data analysis on YouTube data.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1158756"/>
            <a:ext cx="10515601" cy="1325563"/>
          </a:xfrm>
        </p:spPr>
        <p:txBody>
          <a:bodyPr/>
          <a:lstStyle/>
          <a:p>
            <a:pPr algn="l"/>
            <a:r>
              <a:rPr lang="en-US" dirty="0"/>
              <a:t>Overview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sz="2800" dirty="0"/>
              <a:t>Channels</a:t>
            </a:r>
          </a:p>
          <a:p>
            <a:r>
              <a:rPr lang="en-US" sz="2800" dirty="0"/>
              <a:t>2,121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sz="2800" dirty="0"/>
              <a:t>Videos</a:t>
            </a:r>
          </a:p>
          <a:p>
            <a:r>
              <a:rPr lang="en-US" sz="2800" dirty="0"/>
              <a:t>5,248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 Placeholder 29">
            <a:extLst>
              <a:ext uri="{FF2B5EF4-FFF2-40B4-BE49-F238E27FC236}">
                <a16:creationId xmlns:a16="http://schemas.microsoft.com/office/drawing/2014/main" id="{4EBC8DEE-58DC-F795-1558-5FB0CC7A46A3}"/>
              </a:ext>
            </a:extLst>
          </p:cNvPr>
          <p:cNvSpPr txBox="1">
            <a:spLocks/>
          </p:cNvSpPr>
          <p:nvPr/>
        </p:nvSpPr>
        <p:spPr>
          <a:xfrm>
            <a:off x="7954993" y="3389718"/>
            <a:ext cx="2587137" cy="17213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Categories</a:t>
            </a:r>
          </a:p>
          <a:p>
            <a:r>
              <a:rPr lang="en-US" sz="2800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55F4738-C7C6-A671-2434-B8BB3D87A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/>
          <a:lstStyle/>
          <a:p>
            <a:pPr algn="l"/>
            <a:r>
              <a:rPr lang="en-US" dirty="0"/>
              <a:t>Likes Vs Views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0CC1D42E-A50B-45C5-7D63-B798485573D4}"/>
              </a:ext>
            </a:extLst>
          </p:cNvPr>
          <p:cNvSpPr txBox="1">
            <a:spLocks/>
          </p:cNvSpPr>
          <p:nvPr/>
        </p:nvSpPr>
        <p:spPr>
          <a:xfrm>
            <a:off x="8127557" y="2542277"/>
            <a:ext cx="3911982" cy="23075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Views are affected by the Likes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Likes and Views are positively correlated</a:t>
            </a:r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A8A9DEAA-941A-CC69-9B6E-D4BB09497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01EF54E0-DD95-079C-A430-93597BDBC9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835" y="1551648"/>
            <a:ext cx="7866186" cy="4863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0634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55F4738-C7C6-A671-2434-B8BB3D87A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/>
          <a:lstStyle/>
          <a:p>
            <a:pPr algn="l"/>
            <a:r>
              <a:rPr lang="en-US" dirty="0"/>
              <a:t>Dislikes Vs Views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0CC1D42E-A50B-45C5-7D63-B798485573D4}"/>
              </a:ext>
            </a:extLst>
          </p:cNvPr>
          <p:cNvSpPr txBox="1">
            <a:spLocks/>
          </p:cNvSpPr>
          <p:nvPr/>
        </p:nvSpPr>
        <p:spPr>
          <a:xfrm>
            <a:off x="7578699" y="2645794"/>
            <a:ext cx="3911982" cy="23075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Views are not affected by the Dislikes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There is no correlation between Views and Dislikes</a:t>
            </a:r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A8A9DEAA-941A-CC69-9B6E-D4BB09497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948F693B-DA31-93C8-6200-8797BF218B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087" y="1613054"/>
            <a:ext cx="7542302" cy="4663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0402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55F4738-C7C6-A671-2434-B8BB3D87A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/>
          <a:lstStyle/>
          <a:p>
            <a:pPr algn="l"/>
            <a:r>
              <a:rPr lang="en-US" dirty="0"/>
              <a:t>Comments Vs Views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0CC1D42E-A50B-45C5-7D63-B798485573D4}"/>
              </a:ext>
            </a:extLst>
          </p:cNvPr>
          <p:cNvSpPr txBox="1">
            <a:spLocks/>
          </p:cNvSpPr>
          <p:nvPr/>
        </p:nvSpPr>
        <p:spPr>
          <a:xfrm>
            <a:off x="7578699" y="2645794"/>
            <a:ext cx="3911982" cy="230756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Views are not affected by the Comments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There is no correlation between Views and Comments</a:t>
            </a:r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A8A9DEAA-941A-CC69-9B6E-D4BB09497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DEFF1B9E-E2F0-C7C1-D286-6FDFA7F0F2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075" y="1662824"/>
            <a:ext cx="7380624" cy="4563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8173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55F4738-C7C6-A671-2434-B8BB3D87A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/>
          <a:lstStyle/>
          <a:p>
            <a:pPr algn="l"/>
            <a:r>
              <a:rPr lang="en-US" dirty="0"/>
              <a:t>Channel Level Analysis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0CC1D42E-A50B-45C5-7D63-B798485573D4}"/>
              </a:ext>
            </a:extLst>
          </p:cNvPr>
          <p:cNvSpPr txBox="1">
            <a:spLocks/>
          </p:cNvSpPr>
          <p:nvPr/>
        </p:nvSpPr>
        <p:spPr>
          <a:xfrm>
            <a:off x="8009999" y="2645793"/>
            <a:ext cx="3911982" cy="265082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Trending duration decreases, as the frequency of upload increases.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Channels uploading frequency resulting in lower trending periods.</a:t>
            </a:r>
          </a:p>
        </p:txBody>
      </p:sp>
      <p:sp>
        <p:nvSpPr>
          <p:cNvPr id="12" name="Slide Number Placeholder 6">
            <a:extLst>
              <a:ext uri="{FF2B5EF4-FFF2-40B4-BE49-F238E27FC236}">
                <a16:creationId xmlns:a16="http://schemas.microsoft.com/office/drawing/2014/main" id="{A8A9DEAA-941A-CC69-9B6E-D4BB09497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128" name="Picture 8">
            <a:extLst>
              <a:ext uri="{FF2B5EF4-FFF2-40B4-BE49-F238E27FC236}">
                <a16:creationId xmlns:a16="http://schemas.microsoft.com/office/drawing/2014/main" id="{4CD1AAA3-28DB-95E7-F881-14AB865C4D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482" y="1640462"/>
            <a:ext cx="7809720" cy="4828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4394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47B4A-0538-FAD8-7A24-931BA48AE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4971735" cy="2616883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Exploratory Data Analysis</a:t>
            </a: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Correlation Analysis between Views and (Likes, Dislikes, Comment Count)</a:t>
            </a: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Correlation between Upload Frequency and Trend Duration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E7D8D8-4772-1C08-69BB-F391F0D6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Findings_WAC_CP_v10" id="{DFB4E90D-091B-45B9-9CB3-B93AA2CDF265}" vid="{C9138B91-C486-4852-8AB0-95D8040FA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111</TotalTime>
  <Words>128</Words>
  <Application>Microsoft Office PowerPoint</Application>
  <PresentationFormat>Widescreen</PresentationFormat>
  <Paragraphs>41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Arial Nova</vt:lpstr>
      <vt:lpstr>Biome</vt:lpstr>
      <vt:lpstr>Biome Light</vt:lpstr>
      <vt:lpstr>Calibri</vt:lpstr>
      <vt:lpstr>Segoe UI</vt:lpstr>
      <vt:lpstr>Office Theme</vt:lpstr>
      <vt:lpstr>EXPLORATORY</vt:lpstr>
      <vt:lpstr>Objective</vt:lpstr>
      <vt:lpstr>Overview</vt:lpstr>
      <vt:lpstr>Likes Vs Views</vt:lpstr>
      <vt:lpstr>Dislikes Vs Views</vt:lpstr>
      <vt:lpstr>Comments Vs Views</vt:lpstr>
      <vt:lpstr>Channel Level Analysis</vt:lpstr>
      <vt:lpstr>Appendix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EXPLORATORY</dc:title>
  <dc:creator>Binu Kumar</dc:creator>
  <cp:lastModifiedBy>Binu Kumar</cp:lastModifiedBy>
  <cp:revision>2</cp:revision>
  <dcterms:created xsi:type="dcterms:W3CDTF">2022-12-07T05:46:50Z</dcterms:created>
  <dcterms:modified xsi:type="dcterms:W3CDTF">2022-12-07T07:38:43Z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